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10.66.143.181/Portal/Docs/gradostrk2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0.66.143.181/Portal/Docs/gradostrk2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6868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осуществления строительства объектов ИЖС и садовых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домов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жилых строений)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838200"/>
            <a:ext cx="8686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целях строительства или реконструкции объекта ИЖС или садового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дома (жилого строения)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застройщик подает на бумажном носителе посредством личного обращения в уполномоченные на выдачу разрешений на строительство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ОГВ,ОМС,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том числе через МФЦ, либо направляет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почтового отправления с уведомлением о вручении или Единого портала уведомление о планируемых строительстве или реконструкции объекта ИЖС или садового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дома* 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(далее - уведомление о планируемом строительстве)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43400" y="1905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2286000"/>
            <a:ext cx="86868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результату проверки соответствия указанных в уведомлении о планируемом строительстве параметров объекта ИЖС или садового дома предельным параметрам разрешенного строительства, реконструкции ОКС, а также допустимости размещения объекта ИЖС или садового дома в соответствии с разрешенным использованием ЗУ и ограничениями, установленными в соответствии с земельным и иным законодательством РФ уполномоченный на выдачу разрешений на строительство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 дня поступления уведомления о планируемом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строительстве,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 исключением случая, предусмотренного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 tooltip="8. Если строительство или реконструкция объекта индивидуального жилищного строительства или садового дома планируется в границах территории исторического поселения федерального или регионального значения и в уведомлении о планируемом строительстве не содержится указание на типовое архитектурное решение, в соответствии с которым планируется строительство или реконструкция таких объекта индивидуального жилищного строительства или садового дома, уполномоченные на выдачу разрешений на строительство федеральн..."/>
              </a:rPr>
              <a:t>частью 8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статьи 51.1 Градостроительного Кодекса РФ направляет: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6764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9342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4800" y="3886200"/>
            <a:ext cx="3200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уведомление о соответствии 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ЗУ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3886200"/>
            <a:ext cx="1600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отвечает (считается согласованием, дающим право осуществлять строительство)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000" y="3886200"/>
            <a:ext cx="32766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уведомление о несоответствии указанных в уведомлении о планируемом строительстве параметров объекта ИЖС или садового дома установленным параметрам и недопустимости размещения объекта ИЖС или садового дома на ЗУ </a:t>
            </a:r>
            <a:endParaRPr lang="ru-RU" sz="11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828800" y="50292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581400" y="5029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905000" y="5334000"/>
            <a:ext cx="2438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Строительство разрешено в течение 10 лет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71254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019800" y="5486400"/>
            <a:ext cx="2667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Строительство запрещено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457200" y="6324600"/>
            <a:ext cx="4876800" cy="384048"/>
          </a:xfrm>
          <a:prstGeom prst="wedgeRoundRectCallou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*До 01.01.2019 п. 1.1 ч. 1 ст. 15 (в ред. ФЗ от 03.08.2018 N 340-ФЗ) в части жилых и садовых домов, строящихся, реконструируемых на садовых участках, применяется к жилым домам и жилым строениям, строящимся и реконструируемым на дачных и садовых земельных участках</a:t>
            </a:r>
            <a:r>
              <a:rPr lang="ru-RU" sz="800" dirty="0" smtClean="0"/>
              <a:t>.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457200"/>
            <a:ext cx="86106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срок не позднее одного месяца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 дня окончания строительства или реконструкции объекта ИЖС или садового дома застройщик подает на бумажном носителе посредством личного обращения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ОГВ,ОМС,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том числе через МФЦ, либо направляет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посредством почтового отправления с уведомлением о вручении или Единого портала уведомление об окончании строительства или реконструкции объекта ИЖС или садового дома (далее -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уведомление об окончании строительства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). </a:t>
            </a:r>
          </a:p>
          <a:p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К уведомлению об окончании строительства прилагаются: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1) документ, подтверждающий полномочия представителя застройщика (при необходимости) 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2) заверенный перевод на русский язык документов о государственной регистрации юридического лица в соответствии с законодательством иностранного государства в случае, если застройщиком является иностранное юридическое лицо;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2) технический план объекта ИЖС или садового дома;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3) заключенное между правообладателями земельного участка соглашение об определении их долей в праве общей долевой собственности на построенные или реконструированные объект ИЖС или садовый дом в случае, если земельный участок, на котором построен или реконструирован объект ИЖС или садовый дом, принадлежит двум и более гражданам на праве общей долевой собственности или на праве аренды со множественностью лиц на стороне арендатора.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Также уведомление об окончании строительства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должно содержать сведения об оплате государственной пошлины за осуществление государственной регистрации прав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о способе направления застройщику уведомления о соответствии (несоответствии) построенных или реконструированных объекта ИЖС или садового дома требованиям законодательства.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14800" y="35814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4038600"/>
            <a:ext cx="8686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 дня поступления уведомления об окончании строительства: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проводит проверку соответствия указанных в уведомлении об окончании строительства параметров построенных или реконструированных объекта ИЖС или садового дома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проверяет путем осмотра объекта ИЖС или садового дома соответствие внешнего облика объекта ИЖС или садового дома описанию внешнего вида таких объекта или дома, являющемуся приложением к уведомлению о планируемом строительстве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проверяет соответствие вида разрешенного использования объекта ИЖС или садового дома виду разрешенного использования, указанному в уведомлении о планируемом строительстве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проверяет допустимость размещения объекта ИЖС или садового дома в соответствии с ограничениями, установленными в соответствии с земельным и иным законодательством РФ 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 застройщику способом, указанным в уведомлении об окончании строительства, уведомление о соответствии построенных или реконструированных объекта ИЖС или садового дома требованиям законодательства о градостроительной деятельности либо о несоответствии построенных или реконструированных объекта ИЖС или садового дома требованиям законодательства о градостроительной деятельности с указанием всех оснований для направления такого уведомления.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500" y="838200"/>
            <a:ext cx="34290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срок не позднее семи рабочих дней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даты поступления от застройщика уведомления об окончании строительства или реконструкции объекта ИЖС или садового дома при отсутствии предусмотренных Градостроительным кодексом Российской Федерации оснований для направления застройщику уведомления о несоответствии построенных объекта ИЖС или садового дома требованиям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направить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указанное уведомление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 регистрации прав на такие объект ИЖС или садовый дом и прилагаемые к нему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документы ( ст. 19 Федерального Закона № 218-ФЗ от 13.07.2015 года)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762000"/>
            <a:ext cx="4648200" cy="3657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уведомления о несоответствии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построенных или реконструированных объекта ИЖС или садового дома требованиям законодательства о градостроительной деятельности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направляется в орган регистрации прав, а также: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 исполнительной власти субъекта РФ, уполномоченный на осуществление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строительного надзора, в случае направления застройщику указанного уведомления по основанию, предусмотренному 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1) параметры построенных или реконструированных объекта индивидуального жилищного строительства или садового дома не соответствуют указанным в пункте 1 части 19 настоящей статьи предельным параметрам разрешенного строительства, реконструкции объектов капитального строительства, установленным правилами землепользования и застройки, документацией по планировке территории, или обязательным требованиям к параметрам объектов капитального строительства, установленным настоящим Кодексом, другими федеральными за..."/>
              </a:rPr>
              <a:t>пунктом 1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2) внешний облик объекта индивидуального жилищного строительства или садового дома не соответствует описанию внешнего облика таких объекта или дома, являющемуся приложением к уведомлению о планируемом строительстве, или типовому архитектурному решению, указанному в уведомлении о планируемом строительстве, или застройщику было направлено уведомление о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..."/>
              </a:rPr>
              <a:t>2 части 20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статьи 55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РФ.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субъекта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Российской Федерации, уполномоченный в области охраны объектов культурного наследия, в случае направления застройщику указанного уведомления по основанию, предусмотренному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 tooltip="2) внешний облик объекта индивидуального жилищного строительства или садового дома не соответствует описанию внешнего облика таких объекта или дома, являющемуся приложением к уведомлению о планируемом строительстве, или типовому архитектурному решению, указанному в уведомлении о планируемом строительстве, или застройщику было направлено уведомление о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..."/>
              </a:rPr>
              <a:t>пунктом 2 части 20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55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3.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федеральный орган исполнительной власти, уполномоченный на осуществление государственного земельного надзора, орган местного самоуправления, осуществляющий муниципальный земельный контроль, в случае направления застройщику указанного уведомления по основанию, предусмотренному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 tooltip="3) вид разрешенного использования построенного или реконструированного объекта капитального строительства не соответствует виду разрешенного использования объекта индивидуального жилищного строительства или садового дома, указанному в уведомлении о планируемом строительстве;"/>
              </a:rPr>
              <a:t>пунктом 3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 tooltip="4) размещение объекта индивидуального жилищного строительства или садового дома не допускается в соответствии с ограничениями, установленными в соответствии с земельным и иным законодательством Российской Федерации на дату поступления уведомления об окончании строительства, за исключением случаев, если указанные ограничения предусмотрены решением об установлении или изменении зоны с особыми условиями использования территории, принятым в отношении планируемого к строительству, реконструкции объекта капита..."/>
              </a:rPr>
              <a:t>4 части 20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55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172200" y="3048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371600" y="3048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403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Самородкина Ксения Вадимовна</dc:creator>
  <cp:lastModifiedBy>Байрамова Эльвира Гасановна</cp:lastModifiedBy>
  <cp:revision>15</cp:revision>
  <cp:lastPrinted>2018-08-24T04:20:17Z</cp:lastPrinted>
  <dcterms:created xsi:type="dcterms:W3CDTF">2018-08-20T14:31:55Z</dcterms:created>
  <dcterms:modified xsi:type="dcterms:W3CDTF">2018-08-24T04:20:56Z</dcterms:modified>
</cp:coreProperties>
</file>